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6"/>
  </p:notesMasterIdLst>
  <p:sldIdLst>
    <p:sldId id="256" r:id="rId5"/>
    <p:sldId id="288" r:id="rId6"/>
    <p:sldId id="289" r:id="rId7"/>
    <p:sldId id="282" r:id="rId8"/>
    <p:sldId id="287" r:id="rId9"/>
    <p:sldId id="293" r:id="rId10"/>
    <p:sldId id="283" r:id="rId11"/>
    <p:sldId id="290" r:id="rId12"/>
    <p:sldId id="291" r:id="rId13"/>
    <p:sldId id="279" r:id="rId14"/>
    <p:sldId id="29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B9CEA-D3AA-489F-AF34-80835FF28932}" v="167" dt="2024-05-14T15:34:45.773"/>
    <p1510:client id="{C68C3BB3-7DF2-4DC6-9E50-9364B1231747}" v="17" dt="2024-05-14T15:31:12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2" autoAdjust="0"/>
    <p:restoredTop sz="85714" autoAdjust="0"/>
  </p:normalViewPr>
  <p:slideViewPr>
    <p:cSldViewPr snapToGrid="0" showGuides="1">
      <p:cViewPr varScale="1">
        <p:scale>
          <a:sx n="71" d="100"/>
          <a:sy n="71" d="100"/>
        </p:scale>
        <p:origin x="110" y="67"/>
      </p:cViewPr>
      <p:guideLst>
        <p:guide orient="horz" pos="241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641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4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zh-CN" dirty="0"/>
              <a:t>Zwemmen</a:t>
            </a:r>
          </a:p>
          <a:p>
            <a:r>
              <a:rPr lang="nl-NL" altLang="zh-CN" dirty="0"/>
              <a:t>Vossenjacht</a:t>
            </a:r>
          </a:p>
          <a:p>
            <a:r>
              <a:rPr lang="nl-NL" altLang="zh-CN" dirty="0"/>
              <a:t>Zeskamp</a:t>
            </a:r>
          </a:p>
          <a:p>
            <a:r>
              <a:rPr lang="nl-NL" altLang="zh-CN" dirty="0"/>
              <a:t>Bosspel</a:t>
            </a:r>
          </a:p>
          <a:p>
            <a:r>
              <a:rPr lang="nl-NL" altLang="zh-CN" dirty="0"/>
              <a:t>Op school Crazy 88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4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zh-CN" dirty="0"/>
              <a:t>Zwemmen</a:t>
            </a:r>
          </a:p>
          <a:p>
            <a:r>
              <a:rPr lang="nl-NL" altLang="zh-CN" dirty="0"/>
              <a:t>Vossenjacht</a:t>
            </a:r>
          </a:p>
          <a:p>
            <a:r>
              <a:rPr lang="nl-NL" altLang="zh-CN" dirty="0"/>
              <a:t>Zeskamp</a:t>
            </a:r>
          </a:p>
          <a:p>
            <a:r>
              <a:rPr lang="nl-NL" altLang="zh-CN" dirty="0"/>
              <a:t>Bosspel</a:t>
            </a:r>
          </a:p>
          <a:p>
            <a:r>
              <a:rPr lang="nl-NL" altLang="zh-CN" dirty="0"/>
              <a:t>Op school Crazy 88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25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zh-CN" dirty="0"/>
              <a:t>Zwemmen</a:t>
            </a:r>
          </a:p>
          <a:p>
            <a:r>
              <a:rPr lang="nl-NL" altLang="zh-CN" dirty="0"/>
              <a:t>Vossenjacht</a:t>
            </a:r>
          </a:p>
          <a:p>
            <a:r>
              <a:rPr lang="nl-NL" altLang="zh-CN" dirty="0"/>
              <a:t>Zeskamp</a:t>
            </a:r>
          </a:p>
          <a:p>
            <a:r>
              <a:rPr lang="nl-NL" altLang="zh-CN" dirty="0"/>
              <a:t>Bosspel</a:t>
            </a:r>
          </a:p>
          <a:p>
            <a:r>
              <a:rPr lang="nl-NL" altLang="zh-CN" dirty="0"/>
              <a:t>Eigen invulling!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26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zh-CN" dirty="0"/>
              <a:t>Schoolfeest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zh-CN" dirty="0"/>
              <a:t>Schoolfeest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18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16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8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27D184-CEF0-44EC-BA67-6A748C5C9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"/>
          <a:stretch/>
        </p:blipFill>
        <p:spPr>
          <a:xfrm>
            <a:off x="0" y="1097280"/>
            <a:ext cx="12192000" cy="5760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2024/5/14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xHbXCjgjnSY?feature=oembed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xHbXCjgjnSY?feature=oembed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89250" y="1555750"/>
            <a:ext cx="64725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Bierstadt" panose="020B0004020202020204" pitchFamily="34" charset="0"/>
                <a:cs typeface="Dubai Medium" panose="020B0603030403030204" pitchFamily="34" charset="-78"/>
              </a:rPr>
              <a:t>Brugklaskamp</a:t>
            </a:r>
            <a:endParaRPr sz="5400" dirty="0">
              <a:latin typeface="Bierstadt" panose="020B00040202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9250" y="2345303"/>
            <a:ext cx="641350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000" dirty="0"/>
              <a:t>28 t/m 30 oktober 2024</a:t>
            </a:r>
            <a:endParaRPr sz="2000" dirty="0"/>
          </a:p>
        </p:txBody>
      </p:sp>
      <p:pic>
        <p:nvPicPr>
          <p:cNvPr id="6" name="图片 5" descr="未标题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640" y="3611245"/>
            <a:ext cx="2545715" cy="244030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410" y="3810635"/>
            <a:ext cx="2266315" cy="2286635"/>
          </a:xfrm>
          <a:prstGeom prst="rect">
            <a:avLst/>
          </a:prstGeom>
        </p:spPr>
      </p:pic>
      <p:pic>
        <p:nvPicPr>
          <p:cNvPr id="3" name="34678833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E8ED7E4E-E214-427D-9B7E-D44571D87F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9913" y="-898525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12">
        <p:random/>
      </p:transition>
    </mc:Choice>
    <mc:Fallback xmlns="">
      <p:transition spd="slow" advTm="21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41901" y="1419126"/>
            <a:ext cx="7508197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Bierstadt" panose="020B0004020202020204" pitchFamily="34" charset="0"/>
              </a:rPr>
              <a:t>Korte presentaties</a:t>
            </a:r>
            <a:endParaRPr sz="4400" dirty="0">
              <a:latin typeface="Bierstadt" panose="020B00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9250" y="2742565"/>
            <a:ext cx="6413500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6" name="图片 5" descr="未标题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640" y="3611245"/>
            <a:ext cx="2545715" cy="244030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410" y="3810635"/>
            <a:ext cx="2266315" cy="2286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41901" y="1419126"/>
            <a:ext cx="7508197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 panose="020B0004020202020204" pitchFamily="34" charset="0"/>
                <a:cs typeface="+mn-cs"/>
              </a:rPr>
              <a:t>Hopelijk hebben jullie er net zo veel zin in als dat wij hebben!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 panose="020B0004020202020204" pitchFamily="34" charset="0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89250" y="2742565"/>
            <a:ext cx="6413500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85000"/>
                    <a:lumOff val="1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cs typeface="+mn-cs"/>
            </a:endParaRPr>
          </a:p>
        </p:txBody>
      </p:sp>
      <p:pic>
        <p:nvPicPr>
          <p:cNvPr id="6" name="图片 5" descr="未标题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640" y="3611245"/>
            <a:ext cx="2545715" cy="244030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410" y="3810635"/>
            <a:ext cx="2266315" cy="2286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Waar gaan we heen?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10">
            <a:extLst>
              <a:ext uri="{FF2B5EF4-FFF2-40B4-BE49-F238E27FC236}">
                <a16:creationId xmlns:a16="http://schemas.microsoft.com/office/drawing/2014/main" id="{009A2926-D248-551E-88D0-4DF9F4E8F1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47771" y="693537"/>
            <a:ext cx="899185" cy="89815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Onlinemedia 6" title="Locatie Overasselt | Het Buitencentrum">
            <a:hlinkClick r:id="" action="ppaction://media"/>
            <a:extLst>
              <a:ext uri="{FF2B5EF4-FFF2-40B4-BE49-F238E27FC236}">
                <a16:creationId xmlns:a16="http://schemas.microsoft.com/office/drawing/2014/main" id="{9DA36069-B441-EF85-44F5-88BD2CBCB5B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50119" y="1628658"/>
            <a:ext cx="7117035" cy="4017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2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conveyor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Waar gaan we heen?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10">
            <a:extLst>
              <a:ext uri="{FF2B5EF4-FFF2-40B4-BE49-F238E27FC236}">
                <a16:creationId xmlns:a16="http://schemas.microsoft.com/office/drawing/2014/main" id="{009A2926-D248-551E-88D0-4DF9F4E8F1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47771" y="693537"/>
            <a:ext cx="899185" cy="89815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Onlinemedia 6" title="Locatie Overasselt | Het Buitencentrum">
            <a:hlinkClick r:id="" action="ppaction://media"/>
            <a:extLst>
              <a:ext uri="{FF2B5EF4-FFF2-40B4-BE49-F238E27FC236}">
                <a16:creationId xmlns:a16="http://schemas.microsoft.com/office/drawing/2014/main" id="{9DA36069-B441-EF85-44F5-88BD2CBCB5B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3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24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osspellen - Leuke spellen voor in het bos - SpelActief">
            <a:extLst>
              <a:ext uri="{FF2B5EF4-FFF2-40B4-BE49-F238E27FC236}">
                <a16:creationId xmlns:a16="http://schemas.microsoft.com/office/drawing/2014/main" id="{942FA3BA-A88A-14FB-385B-BDEB07EB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48" y="179756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Programma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10">
            <a:extLst>
              <a:ext uri="{FF2B5EF4-FFF2-40B4-BE49-F238E27FC236}">
                <a16:creationId xmlns:a16="http://schemas.microsoft.com/office/drawing/2014/main" id="{009A2926-D248-551E-88D0-4DF9F4E8F1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47771" y="693537"/>
            <a:ext cx="899185" cy="89815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 descr="Vossenjacht | FC Winterswijk">
            <a:extLst>
              <a:ext uri="{FF2B5EF4-FFF2-40B4-BE49-F238E27FC236}">
                <a16:creationId xmlns:a16="http://schemas.microsoft.com/office/drawing/2014/main" id="{1DCD2BF6-E027-9141-A265-C5369C3A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78" y="3019525"/>
            <a:ext cx="2716459" cy="19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ilig zwemmen deze zomer - FOD Economie (bericht)">
            <a:extLst>
              <a:ext uri="{FF2B5EF4-FFF2-40B4-BE49-F238E27FC236}">
                <a16:creationId xmlns:a16="http://schemas.microsoft.com/office/drawing/2014/main" id="{B3084D9F-BC86-404D-3BED-53C3FF2E3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1" y="2168434"/>
            <a:ext cx="2954658" cy="19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ijd in teams tegen elkaar op zes verschillende spelonderdelen in de  Provincie Drenthe">
            <a:extLst>
              <a:ext uri="{FF2B5EF4-FFF2-40B4-BE49-F238E27FC236}">
                <a16:creationId xmlns:a16="http://schemas.microsoft.com/office/drawing/2014/main" id="{C4E6D8E3-2390-55EE-3E9C-15E43D57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50" y="1552675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67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980752" y="616673"/>
            <a:ext cx="93039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Er mist nog 1 activiteit.. die van jullie eigen klas </a:t>
            </a:r>
            <a:endParaRPr sz="1600"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10">
            <a:extLst>
              <a:ext uri="{FF2B5EF4-FFF2-40B4-BE49-F238E27FC236}">
                <a16:creationId xmlns:a16="http://schemas.microsoft.com/office/drawing/2014/main" id="{009A2926-D248-551E-88D0-4DF9F4E8F1DC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47771" y="693537"/>
            <a:ext cx="899185" cy="89815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63DAD18-11AB-F088-525B-35E6C870E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E8F59A-294B-91F1-1BBA-2E27CA2ECC86}"/>
              </a:ext>
            </a:extLst>
          </p:cNvPr>
          <p:cNvSpPr txBox="1"/>
          <p:nvPr/>
        </p:nvSpPr>
        <p:spPr>
          <a:xfrm>
            <a:off x="2562524" y="1889152"/>
            <a:ext cx="7727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Programma komende 80 minuten:</a:t>
            </a:r>
          </a:p>
          <a:p>
            <a:r>
              <a:rPr lang="nl-NL" sz="2400" dirty="0"/>
              <a:t>	20 min 	Brainstormsessie</a:t>
            </a:r>
          </a:p>
          <a:p>
            <a:r>
              <a:rPr lang="nl-NL" sz="2400" dirty="0"/>
              <a:t>	5 min		Keuze maken</a:t>
            </a:r>
          </a:p>
          <a:p>
            <a:r>
              <a:rPr lang="nl-NL" sz="2400" dirty="0"/>
              <a:t>	45 min		Uitwerken van de activiteit</a:t>
            </a:r>
          </a:p>
          <a:p>
            <a:r>
              <a:rPr lang="nl-NL" sz="2400" dirty="0"/>
              <a:t>	10 min 	Korte presentatie</a:t>
            </a:r>
          </a:p>
          <a:p>
            <a:r>
              <a:rPr lang="nl-NL" sz="2400" dirty="0"/>
              <a:t>	5 min 		Afsluiting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87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980752" y="616673"/>
            <a:ext cx="93039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200" dirty="0"/>
              <a:t>Beoordeling</a:t>
            </a:r>
            <a:endParaRPr lang="en-US"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363DAD18-11AB-F088-525B-35E6C870E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A2666-3D6F-1E1F-1FA0-0A6CFB6E4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76" y="1396076"/>
            <a:ext cx="9829800" cy="4933950"/>
          </a:xfrm>
          <a:prstGeom prst="rect">
            <a:avLst/>
          </a:prstGeom>
        </p:spPr>
      </p:pic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7966FD31-6F7A-9C31-591B-717B5F89E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110" y="68541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33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allOve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Brainstormsessie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9">
            <a:extLst>
              <a:ext uri="{FF2B5EF4-FFF2-40B4-BE49-F238E27FC236}">
                <a16:creationId xmlns:a16="http://schemas.microsoft.com/office/drawing/2014/main" id="{6D0E85D5-CD0D-5AD4-44C9-EB29A4BE298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75776" y="723195"/>
            <a:ext cx="877533" cy="838835"/>
          </a:xfrm>
          <a:custGeom>
            <a:avLst/>
            <a:gdLst>
              <a:gd name="T0" fmla="*/ 5 w 128"/>
              <a:gd name="T1" fmla="*/ 78 h 120"/>
              <a:gd name="T2" fmla="*/ 15 w 128"/>
              <a:gd name="T3" fmla="*/ 101 h 120"/>
              <a:gd name="T4" fmla="*/ 20 w 128"/>
              <a:gd name="T5" fmla="*/ 100 h 120"/>
              <a:gd name="T6" fmla="*/ 25 w 128"/>
              <a:gd name="T7" fmla="*/ 113 h 120"/>
              <a:gd name="T8" fmla="*/ 39 w 128"/>
              <a:gd name="T9" fmla="*/ 119 h 120"/>
              <a:gd name="T10" fmla="*/ 52 w 128"/>
              <a:gd name="T11" fmla="*/ 113 h 120"/>
              <a:gd name="T12" fmla="*/ 56 w 128"/>
              <a:gd name="T13" fmla="*/ 107 h 120"/>
              <a:gd name="T14" fmla="*/ 59 w 128"/>
              <a:gd name="T15" fmla="*/ 112 h 120"/>
              <a:gd name="T16" fmla="*/ 60 w 128"/>
              <a:gd name="T17" fmla="*/ 114 h 120"/>
              <a:gd name="T18" fmla="*/ 62 w 128"/>
              <a:gd name="T19" fmla="*/ 113 h 120"/>
              <a:gd name="T20" fmla="*/ 67 w 128"/>
              <a:gd name="T21" fmla="*/ 113 h 120"/>
              <a:gd name="T22" fmla="*/ 70 w 128"/>
              <a:gd name="T23" fmla="*/ 113 h 120"/>
              <a:gd name="T24" fmla="*/ 70 w 128"/>
              <a:gd name="T25" fmla="*/ 110 h 120"/>
              <a:gd name="T26" fmla="*/ 71 w 128"/>
              <a:gd name="T27" fmla="*/ 79 h 120"/>
              <a:gd name="T28" fmla="*/ 83 w 128"/>
              <a:gd name="T29" fmla="*/ 69 h 120"/>
              <a:gd name="T30" fmla="*/ 99 w 128"/>
              <a:gd name="T31" fmla="*/ 63 h 120"/>
              <a:gd name="T32" fmla="*/ 102 w 128"/>
              <a:gd name="T33" fmla="*/ 49 h 120"/>
              <a:gd name="T34" fmla="*/ 104 w 128"/>
              <a:gd name="T35" fmla="*/ 68 h 120"/>
              <a:gd name="T36" fmla="*/ 90 w 128"/>
              <a:gd name="T37" fmla="*/ 90 h 120"/>
              <a:gd name="T38" fmla="*/ 94 w 128"/>
              <a:gd name="T39" fmla="*/ 120 h 120"/>
              <a:gd name="T40" fmla="*/ 101 w 128"/>
              <a:gd name="T41" fmla="*/ 120 h 120"/>
              <a:gd name="T42" fmla="*/ 103 w 128"/>
              <a:gd name="T43" fmla="*/ 94 h 120"/>
              <a:gd name="T44" fmla="*/ 113 w 128"/>
              <a:gd name="T45" fmla="*/ 80 h 120"/>
              <a:gd name="T46" fmla="*/ 112 w 128"/>
              <a:gd name="T47" fmla="*/ 97 h 120"/>
              <a:gd name="T48" fmla="*/ 118 w 128"/>
              <a:gd name="T49" fmla="*/ 120 h 120"/>
              <a:gd name="T50" fmla="*/ 125 w 128"/>
              <a:gd name="T51" fmla="*/ 120 h 120"/>
              <a:gd name="T52" fmla="*/ 125 w 128"/>
              <a:gd name="T53" fmla="*/ 93 h 120"/>
              <a:gd name="T54" fmla="*/ 128 w 128"/>
              <a:gd name="T55" fmla="*/ 66 h 120"/>
              <a:gd name="T56" fmla="*/ 126 w 128"/>
              <a:gd name="T57" fmla="*/ 28 h 120"/>
              <a:gd name="T58" fmla="*/ 95 w 128"/>
              <a:gd name="T59" fmla="*/ 28 h 120"/>
              <a:gd name="T60" fmla="*/ 90 w 128"/>
              <a:gd name="T61" fmla="*/ 53 h 120"/>
              <a:gd name="T62" fmla="*/ 78 w 128"/>
              <a:gd name="T63" fmla="*/ 66 h 120"/>
              <a:gd name="T64" fmla="*/ 78 w 128"/>
              <a:gd name="T65" fmla="*/ 66 h 120"/>
              <a:gd name="T66" fmla="*/ 70 w 128"/>
              <a:gd name="T67" fmla="*/ 73 h 120"/>
              <a:gd name="T68" fmla="*/ 70 w 128"/>
              <a:gd name="T69" fmla="*/ 69 h 120"/>
              <a:gd name="T70" fmla="*/ 0 w 128"/>
              <a:gd name="T71" fmla="*/ 69 h 120"/>
              <a:gd name="T72" fmla="*/ 0 w 128"/>
              <a:gd name="T73" fmla="*/ 78 h 120"/>
              <a:gd name="T74" fmla="*/ 5 w 128"/>
              <a:gd name="T75" fmla="*/ 78 h 120"/>
              <a:gd name="T76" fmla="*/ 110 w 128"/>
              <a:gd name="T77" fmla="*/ 0 h 120"/>
              <a:gd name="T78" fmla="*/ 97 w 128"/>
              <a:gd name="T79" fmla="*/ 12 h 120"/>
              <a:gd name="T80" fmla="*/ 110 w 128"/>
              <a:gd name="T81" fmla="*/ 25 h 120"/>
              <a:gd name="T82" fmla="*/ 122 w 128"/>
              <a:gd name="T83" fmla="*/ 12 h 120"/>
              <a:gd name="T84" fmla="*/ 110 w 128"/>
              <a:gd name="T85" fmla="*/ 0 h 120"/>
              <a:gd name="T86" fmla="*/ 31 w 128"/>
              <a:gd name="T87" fmla="*/ 48 h 120"/>
              <a:gd name="T88" fmla="*/ 41 w 128"/>
              <a:gd name="T89" fmla="*/ 48 h 120"/>
              <a:gd name="T90" fmla="*/ 60 w 128"/>
              <a:gd name="T91" fmla="*/ 66 h 120"/>
              <a:gd name="T92" fmla="*/ 10 w 128"/>
              <a:gd name="T93" fmla="*/ 66 h 120"/>
              <a:gd name="T94" fmla="*/ 31 w 128"/>
              <a:gd name="T95" fmla="*/ 48 h 120"/>
              <a:gd name="T96" fmla="*/ 58 w 128"/>
              <a:gd name="T97" fmla="*/ 96 h 120"/>
              <a:gd name="T98" fmla="*/ 57 w 128"/>
              <a:gd name="T99" fmla="*/ 95 h 120"/>
              <a:gd name="T100" fmla="*/ 64 w 128"/>
              <a:gd name="T101" fmla="*/ 94 h 120"/>
              <a:gd name="T102" fmla="*/ 64 w 128"/>
              <a:gd name="T103" fmla="*/ 107 h 120"/>
              <a:gd name="T104" fmla="*/ 64 w 128"/>
              <a:gd name="T105" fmla="*/ 107 h 120"/>
              <a:gd name="T106" fmla="*/ 58 w 128"/>
              <a:gd name="T107" fmla="*/ 96 h 120"/>
              <a:gd name="T108" fmla="*/ 46 w 128"/>
              <a:gd name="T109" fmla="*/ 92 h 120"/>
              <a:gd name="T110" fmla="*/ 49 w 128"/>
              <a:gd name="T111" fmla="*/ 99 h 120"/>
              <a:gd name="T112" fmla="*/ 46 w 128"/>
              <a:gd name="T113" fmla="*/ 107 h 120"/>
              <a:gd name="T114" fmla="*/ 39 w 128"/>
              <a:gd name="T115" fmla="*/ 110 h 120"/>
              <a:gd name="T116" fmla="*/ 32 w 128"/>
              <a:gd name="T117" fmla="*/ 107 h 120"/>
              <a:gd name="T118" fmla="*/ 29 w 128"/>
              <a:gd name="T119" fmla="*/ 99 h 120"/>
              <a:gd name="T120" fmla="*/ 32 w 128"/>
              <a:gd name="T121" fmla="*/ 92 h 120"/>
              <a:gd name="T122" fmla="*/ 39 w 128"/>
              <a:gd name="T123" fmla="*/ 89 h 120"/>
              <a:gd name="T124" fmla="*/ 46 w 128"/>
              <a:gd name="T125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8" h="120">
                <a:moveTo>
                  <a:pt x="5" y="78"/>
                </a:moveTo>
                <a:cubicBezTo>
                  <a:pt x="15" y="101"/>
                  <a:pt x="15" y="101"/>
                  <a:pt x="15" y="101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5"/>
                  <a:pt x="22" y="110"/>
                  <a:pt x="25" y="113"/>
                </a:cubicBezTo>
                <a:cubicBezTo>
                  <a:pt x="29" y="116"/>
                  <a:pt x="33" y="119"/>
                  <a:pt x="39" y="119"/>
                </a:cubicBezTo>
                <a:cubicBezTo>
                  <a:pt x="44" y="119"/>
                  <a:pt x="49" y="116"/>
                  <a:pt x="52" y="113"/>
                </a:cubicBezTo>
                <a:cubicBezTo>
                  <a:pt x="54" y="111"/>
                  <a:pt x="56" y="109"/>
                  <a:pt x="56" y="107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1" y="79"/>
                  <a:pt x="71" y="79"/>
                  <a:pt x="71" y="79"/>
                </a:cubicBezTo>
                <a:cubicBezTo>
                  <a:pt x="83" y="69"/>
                  <a:pt x="83" y="69"/>
                  <a:pt x="83" y="69"/>
                </a:cubicBezTo>
                <a:cubicBezTo>
                  <a:pt x="99" y="63"/>
                  <a:pt x="99" y="63"/>
                  <a:pt x="99" y="63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90" y="90"/>
                  <a:pt x="90" y="90"/>
                  <a:pt x="90" y="90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101" y="120"/>
                  <a:pt x="101" y="120"/>
                  <a:pt x="101" y="120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0" y="53"/>
                  <a:pt x="90" y="53"/>
                  <a:pt x="90" y="53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69"/>
                  <a:pt x="70" y="69"/>
                  <a:pt x="7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8"/>
                  <a:pt x="0" y="78"/>
                  <a:pt x="0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110" y="0"/>
                </a:moveTo>
                <a:cubicBezTo>
                  <a:pt x="103" y="0"/>
                  <a:pt x="97" y="5"/>
                  <a:pt x="97" y="12"/>
                </a:cubicBezTo>
                <a:cubicBezTo>
                  <a:pt x="97" y="19"/>
                  <a:pt x="103" y="25"/>
                  <a:pt x="110" y="25"/>
                </a:cubicBezTo>
                <a:cubicBezTo>
                  <a:pt x="117" y="25"/>
                  <a:pt x="122" y="19"/>
                  <a:pt x="122" y="12"/>
                </a:cubicBezTo>
                <a:cubicBezTo>
                  <a:pt x="122" y="5"/>
                  <a:pt x="117" y="0"/>
                  <a:pt x="110" y="0"/>
                </a:cubicBezTo>
                <a:close/>
                <a:moveTo>
                  <a:pt x="31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60" y="66"/>
                  <a:pt x="60" y="66"/>
                  <a:pt x="6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31" y="48"/>
                  <a:pt x="31" y="48"/>
                  <a:pt x="31" y="48"/>
                </a:cubicBezTo>
                <a:close/>
                <a:moveTo>
                  <a:pt x="58" y="96"/>
                </a:moveTo>
                <a:cubicBezTo>
                  <a:pt x="58" y="96"/>
                  <a:pt x="58" y="96"/>
                  <a:pt x="57" y="95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58" y="96"/>
                  <a:pt x="58" y="96"/>
                  <a:pt x="58" y="96"/>
                </a:cubicBezTo>
                <a:close/>
                <a:moveTo>
                  <a:pt x="46" y="92"/>
                </a:moveTo>
                <a:cubicBezTo>
                  <a:pt x="48" y="94"/>
                  <a:pt x="49" y="97"/>
                  <a:pt x="49" y="99"/>
                </a:cubicBezTo>
                <a:cubicBezTo>
                  <a:pt x="49" y="102"/>
                  <a:pt x="48" y="105"/>
                  <a:pt x="46" y="107"/>
                </a:cubicBezTo>
                <a:cubicBezTo>
                  <a:pt x="44" y="108"/>
                  <a:pt x="42" y="110"/>
                  <a:pt x="39" y="110"/>
                </a:cubicBezTo>
                <a:cubicBezTo>
                  <a:pt x="36" y="110"/>
                  <a:pt x="33" y="108"/>
                  <a:pt x="32" y="107"/>
                </a:cubicBezTo>
                <a:cubicBezTo>
                  <a:pt x="30" y="105"/>
                  <a:pt x="29" y="102"/>
                  <a:pt x="29" y="99"/>
                </a:cubicBezTo>
                <a:cubicBezTo>
                  <a:pt x="29" y="97"/>
                  <a:pt x="30" y="94"/>
                  <a:pt x="32" y="92"/>
                </a:cubicBezTo>
                <a:cubicBezTo>
                  <a:pt x="33" y="90"/>
                  <a:pt x="36" y="89"/>
                  <a:pt x="39" y="89"/>
                </a:cubicBezTo>
                <a:cubicBezTo>
                  <a:pt x="42" y="89"/>
                  <a:pt x="44" y="90"/>
                  <a:pt x="4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CEC117-95CC-04BB-1423-33B19F887A97}"/>
              </a:ext>
            </a:extLst>
          </p:cNvPr>
          <p:cNvSpPr txBox="1"/>
          <p:nvPr/>
        </p:nvSpPr>
        <p:spPr>
          <a:xfrm>
            <a:off x="1753309" y="1856023"/>
            <a:ext cx="9001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Jullie hebben 20 minuten de tijd om activiteiten te verzinnen voor het brugklaskamp.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De docent schrijf de ideeën op het bord.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000500" lvl="8" indent="-342900">
              <a:buFont typeface="Wingdings" panose="05000000000000000000" pitchFamily="2" charset="2"/>
              <a:buChar char="ü"/>
            </a:pPr>
            <a:r>
              <a:rPr lang="nl-NL" sz="2800" dirty="0"/>
              <a:t>De activiteit duurt 60 minuten.</a:t>
            </a:r>
          </a:p>
          <a:p>
            <a:pPr marL="4000500" lvl="8" indent="-342900">
              <a:buFont typeface="Wingdings" panose="05000000000000000000" pitchFamily="2" charset="2"/>
              <a:buChar char="ü"/>
            </a:pPr>
            <a:r>
              <a:rPr lang="nl-NL" sz="2800" dirty="0"/>
              <a:t>De activiteit is voor jullie klas.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52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Keuze van de activiteit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22CEC117-95CC-04BB-1423-33B19F887A97}"/>
              </a:ext>
            </a:extLst>
          </p:cNvPr>
          <p:cNvSpPr txBox="1"/>
          <p:nvPr/>
        </p:nvSpPr>
        <p:spPr>
          <a:xfrm>
            <a:off x="1739877" y="2845667"/>
            <a:ext cx="942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Jullie mogen nu stemmen voor je favoriete activiteit!</a:t>
            </a:r>
          </a:p>
        </p:txBody>
      </p:sp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A189C8CD-4F28-2D64-4706-347D760E0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10" y="68541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06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11247" y="257741"/>
            <a:ext cx="1769745" cy="1769745"/>
          </a:xfrm>
          <a:prstGeom prst="ellipse">
            <a:avLst/>
          </a:prstGeom>
          <a:solidFill>
            <a:srgbClr val="53A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283">
            <a:extLst>
              <a:ext uri="{FF2B5EF4-FFF2-40B4-BE49-F238E27FC236}">
                <a16:creationId xmlns:a16="http://schemas.microsoft.com/office/drawing/2014/main" id="{9F48A0EC-20BA-3645-4F75-380E4E09421C}"/>
              </a:ext>
            </a:extLst>
          </p:cNvPr>
          <p:cNvSpPr txBox="1"/>
          <p:nvPr/>
        </p:nvSpPr>
        <p:spPr>
          <a:xfrm>
            <a:off x="1456664" y="620034"/>
            <a:ext cx="9303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Uitwerking van de gekozen activiteit</a:t>
            </a:r>
            <a:endParaRPr dirty="0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3B0BB69A-EE41-D02C-056A-DF4B4DEF5FCF}"/>
              </a:ext>
            </a:extLst>
          </p:cNvPr>
          <p:cNvGrpSpPr/>
          <p:nvPr/>
        </p:nvGrpSpPr>
        <p:grpSpPr>
          <a:xfrm>
            <a:off x="1791969" y="492164"/>
            <a:ext cx="9292489" cy="902070"/>
            <a:chOff x="3200400" y="2946166"/>
            <a:chExt cx="5729514" cy="799910"/>
          </a:xfrm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098B2A3A-5914-367A-4986-E7181ACA4738}"/>
                </a:ext>
              </a:extLst>
            </p:cNvPr>
            <p:cNvCxnSpPr/>
            <p:nvPr/>
          </p:nvCxnSpPr>
          <p:spPr>
            <a:xfrm>
              <a:off x="3214915" y="294616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3">
              <a:extLst>
                <a:ext uri="{FF2B5EF4-FFF2-40B4-BE49-F238E27FC236}">
                  <a16:creationId xmlns:a16="http://schemas.microsoft.com/office/drawing/2014/main" id="{C02D61B9-6522-7CDC-B6AD-1D7CFA342EA2}"/>
                </a:ext>
              </a:extLst>
            </p:cNvPr>
            <p:cNvCxnSpPr/>
            <p:nvPr/>
          </p:nvCxnSpPr>
          <p:spPr>
            <a:xfrm>
              <a:off x="3200400" y="3746076"/>
              <a:ext cx="5714999" cy="0"/>
            </a:xfrm>
            <a:prstGeom prst="line">
              <a:avLst/>
            </a:prstGeom>
            <a:ln>
              <a:solidFill>
                <a:srgbClr val="53A0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22CEC117-95CC-04BB-1423-33B19F887A97}"/>
              </a:ext>
            </a:extLst>
          </p:cNvPr>
          <p:cNvSpPr txBox="1"/>
          <p:nvPr/>
        </p:nvSpPr>
        <p:spPr>
          <a:xfrm>
            <a:off x="411247" y="2168434"/>
            <a:ext cx="3811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Groep 1: materiaallijst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Schrijf alle materialen op die je nodig hebt voor je activiteit.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Zorg voor een overzichtelijke lijst met alle items die nodig zijn.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15B8096-E5B3-7B41-A6C8-BAEE925EA0E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875776" y="723195"/>
            <a:ext cx="877533" cy="838835"/>
          </a:xfrm>
          <a:custGeom>
            <a:avLst/>
            <a:gdLst>
              <a:gd name="T0" fmla="*/ 5 w 128"/>
              <a:gd name="T1" fmla="*/ 78 h 120"/>
              <a:gd name="T2" fmla="*/ 15 w 128"/>
              <a:gd name="T3" fmla="*/ 101 h 120"/>
              <a:gd name="T4" fmla="*/ 20 w 128"/>
              <a:gd name="T5" fmla="*/ 100 h 120"/>
              <a:gd name="T6" fmla="*/ 25 w 128"/>
              <a:gd name="T7" fmla="*/ 113 h 120"/>
              <a:gd name="T8" fmla="*/ 39 w 128"/>
              <a:gd name="T9" fmla="*/ 119 h 120"/>
              <a:gd name="T10" fmla="*/ 52 w 128"/>
              <a:gd name="T11" fmla="*/ 113 h 120"/>
              <a:gd name="T12" fmla="*/ 56 w 128"/>
              <a:gd name="T13" fmla="*/ 107 h 120"/>
              <a:gd name="T14" fmla="*/ 59 w 128"/>
              <a:gd name="T15" fmla="*/ 112 h 120"/>
              <a:gd name="T16" fmla="*/ 60 w 128"/>
              <a:gd name="T17" fmla="*/ 114 h 120"/>
              <a:gd name="T18" fmla="*/ 62 w 128"/>
              <a:gd name="T19" fmla="*/ 113 h 120"/>
              <a:gd name="T20" fmla="*/ 67 w 128"/>
              <a:gd name="T21" fmla="*/ 113 h 120"/>
              <a:gd name="T22" fmla="*/ 70 w 128"/>
              <a:gd name="T23" fmla="*/ 113 h 120"/>
              <a:gd name="T24" fmla="*/ 70 w 128"/>
              <a:gd name="T25" fmla="*/ 110 h 120"/>
              <a:gd name="T26" fmla="*/ 71 w 128"/>
              <a:gd name="T27" fmla="*/ 79 h 120"/>
              <a:gd name="T28" fmla="*/ 83 w 128"/>
              <a:gd name="T29" fmla="*/ 69 h 120"/>
              <a:gd name="T30" fmla="*/ 99 w 128"/>
              <a:gd name="T31" fmla="*/ 63 h 120"/>
              <a:gd name="T32" fmla="*/ 102 w 128"/>
              <a:gd name="T33" fmla="*/ 49 h 120"/>
              <a:gd name="T34" fmla="*/ 104 w 128"/>
              <a:gd name="T35" fmla="*/ 68 h 120"/>
              <a:gd name="T36" fmla="*/ 90 w 128"/>
              <a:gd name="T37" fmla="*/ 90 h 120"/>
              <a:gd name="T38" fmla="*/ 94 w 128"/>
              <a:gd name="T39" fmla="*/ 120 h 120"/>
              <a:gd name="T40" fmla="*/ 101 w 128"/>
              <a:gd name="T41" fmla="*/ 120 h 120"/>
              <a:gd name="T42" fmla="*/ 103 w 128"/>
              <a:gd name="T43" fmla="*/ 94 h 120"/>
              <a:gd name="T44" fmla="*/ 113 w 128"/>
              <a:gd name="T45" fmla="*/ 80 h 120"/>
              <a:gd name="T46" fmla="*/ 112 w 128"/>
              <a:gd name="T47" fmla="*/ 97 h 120"/>
              <a:gd name="T48" fmla="*/ 118 w 128"/>
              <a:gd name="T49" fmla="*/ 120 h 120"/>
              <a:gd name="T50" fmla="*/ 125 w 128"/>
              <a:gd name="T51" fmla="*/ 120 h 120"/>
              <a:gd name="T52" fmla="*/ 125 w 128"/>
              <a:gd name="T53" fmla="*/ 93 h 120"/>
              <a:gd name="T54" fmla="*/ 128 w 128"/>
              <a:gd name="T55" fmla="*/ 66 h 120"/>
              <a:gd name="T56" fmla="*/ 126 w 128"/>
              <a:gd name="T57" fmla="*/ 28 h 120"/>
              <a:gd name="T58" fmla="*/ 95 w 128"/>
              <a:gd name="T59" fmla="*/ 28 h 120"/>
              <a:gd name="T60" fmla="*/ 90 w 128"/>
              <a:gd name="T61" fmla="*/ 53 h 120"/>
              <a:gd name="T62" fmla="*/ 78 w 128"/>
              <a:gd name="T63" fmla="*/ 66 h 120"/>
              <a:gd name="T64" fmla="*/ 78 w 128"/>
              <a:gd name="T65" fmla="*/ 66 h 120"/>
              <a:gd name="T66" fmla="*/ 70 w 128"/>
              <a:gd name="T67" fmla="*/ 73 h 120"/>
              <a:gd name="T68" fmla="*/ 70 w 128"/>
              <a:gd name="T69" fmla="*/ 69 h 120"/>
              <a:gd name="T70" fmla="*/ 0 w 128"/>
              <a:gd name="T71" fmla="*/ 69 h 120"/>
              <a:gd name="T72" fmla="*/ 0 w 128"/>
              <a:gd name="T73" fmla="*/ 78 h 120"/>
              <a:gd name="T74" fmla="*/ 5 w 128"/>
              <a:gd name="T75" fmla="*/ 78 h 120"/>
              <a:gd name="T76" fmla="*/ 110 w 128"/>
              <a:gd name="T77" fmla="*/ 0 h 120"/>
              <a:gd name="T78" fmla="*/ 97 w 128"/>
              <a:gd name="T79" fmla="*/ 12 h 120"/>
              <a:gd name="T80" fmla="*/ 110 w 128"/>
              <a:gd name="T81" fmla="*/ 25 h 120"/>
              <a:gd name="T82" fmla="*/ 122 w 128"/>
              <a:gd name="T83" fmla="*/ 12 h 120"/>
              <a:gd name="T84" fmla="*/ 110 w 128"/>
              <a:gd name="T85" fmla="*/ 0 h 120"/>
              <a:gd name="T86" fmla="*/ 31 w 128"/>
              <a:gd name="T87" fmla="*/ 48 h 120"/>
              <a:gd name="T88" fmla="*/ 41 w 128"/>
              <a:gd name="T89" fmla="*/ 48 h 120"/>
              <a:gd name="T90" fmla="*/ 60 w 128"/>
              <a:gd name="T91" fmla="*/ 66 h 120"/>
              <a:gd name="T92" fmla="*/ 10 w 128"/>
              <a:gd name="T93" fmla="*/ 66 h 120"/>
              <a:gd name="T94" fmla="*/ 31 w 128"/>
              <a:gd name="T95" fmla="*/ 48 h 120"/>
              <a:gd name="T96" fmla="*/ 58 w 128"/>
              <a:gd name="T97" fmla="*/ 96 h 120"/>
              <a:gd name="T98" fmla="*/ 57 w 128"/>
              <a:gd name="T99" fmla="*/ 95 h 120"/>
              <a:gd name="T100" fmla="*/ 64 w 128"/>
              <a:gd name="T101" fmla="*/ 94 h 120"/>
              <a:gd name="T102" fmla="*/ 64 w 128"/>
              <a:gd name="T103" fmla="*/ 107 h 120"/>
              <a:gd name="T104" fmla="*/ 64 w 128"/>
              <a:gd name="T105" fmla="*/ 107 h 120"/>
              <a:gd name="T106" fmla="*/ 58 w 128"/>
              <a:gd name="T107" fmla="*/ 96 h 120"/>
              <a:gd name="T108" fmla="*/ 46 w 128"/>
              <a:gd name="T109" fmla="*/ 92 h 120"/>
              <a:gd name="T110" fmla="*/ 49 w 128"/>
              <a:gd name="T111" fmla="*/ 99 h 120"/>
              <a:gd name="T112" fmla="*/ 46 w 128"/>
              <a:gd name="T113" fmla="*/ 107 h 120"/>
              <a:gd name="T114" fmla="*/ 39 w 128"/>
              <a:gd name="T115" fmla="*/ 110 h 120"/>
              <a:gd name="T116" fmla="*/ 32 w 128"/>
              <a:gd name="T117" fmla="*/ 107 h 120"/>
              <a:gd name="T118" fmla="*/ 29 w 128"/>
              <a:gd name="T119" fmla="*/ 99 h 120"/>
              <a:gd name="T120" fmla="*/ 32 w 128"/>
              <a:gd name="T121" fmla="*/ 92 h 120"/>
              <a:gd name="T122" fmla="*/ 39 w 128"/>
              <a:gd name="T123" fmla="*/ 89 h 120"/>
              <a:gd name="T124" fmla="*/ 46 w 128"/>
              <a:gd name="T125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8" h="120">
                <a:moveTo>
                  <a:pt x="5" y="78"/>
                </a:moveTo>
                <a:cubicBezTo>
                  <a:pt x="15" y="101"/>
                  <a:pt x="15" y="101"/>
                  <a:pt x="15" y="101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5"/>
                  <a:pt x="22" y="110"/>
                  <a:pt x="25" y="113"/>
                </a:cubicBezTo>
                <a:cubicBezTo>
                  <a:pt x="29" y="116"/>
                  <a:pt x="33" y="119"/>
                  <a:pt x="39" y="119"/>
                </a:cubicBezTo>
                <a:cubicBezTo>
                  <a:pt x="44" y="119"/>
                  <a:pt x="49" y="116"/>
                  <a:pt x="52" y="113"/>
                </a:cubicBezTo>
                <a:cubicBezTo>
                  <a:pt x="54" y="111"/>
                  <a:pt x="56" y="109"/>
                  <a:pt x="56" y="107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1" y="79"/>
                  <a:pt x="71" y="79"/>
                  <a:pt x="71" y="79"/>
                </a:cubicBezTo>
                <a:cubicBezTo>
                  <a:pt x="83" y="69"/>
                  <a:pt x="83" y="69"/>
                  <a:pt x="83" y="69"/>
                </a:cubicBezTo>
                <a:cubicBezTo>
                  <a:pt x="99" y="63"/>
                  <a:pt x="99" y="63"/>
                  <a:pt x="99" y="63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90" y="90"/>
                  <a:pt x="90" y="90"/>
                  <a:pt x="90" y="90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101" y="120"/>
                  <a:pt x="101" y="120"/>
                  <a:pt x="101" y="120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0" y="53"/>
                  <a:pt x="90" y="53"/>
                  <a:pt x="90" y="53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69"/>
                  <a:pt x="70" y="69"/>
                  <a:pt x="7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8"/>
                  <a:pt x="0" y="78"/>
                  <a:pt x="0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110" y="0"/>
                </a:moveTo>
                <a:cubicBezTo>
                  <a:pt x="103" y="0"/>
                  <a:pt x="97" y="5"/>
                  <a:pt x="97" y="12"/>
                </a:cubicBezTo>
                <a:cubicBezTo>
                  <a:pt x="97" y="19"/>
                  <a:pt x="103" y="25"/>
                  <a:pt x="110" y="25"/>
                </a:cubicBezTo>
                <a:cubicBezTo>
                  <a:pt x="117" y="25"/>
                  <a:pt x="122" y="19"/>
                  <a:pt x="122" y="12"/>
                </a:cubicBezTo>
                <a:cubicBezTo>
                  <a:pt x="122" y="5"/>
                  <a:pt x="117" y="0"/>
                  <a:pt x="110" y="0"/>
                </a:cubicBezTo>
                <a:close/>
                <a:moveTo>
                  <a:pt x="31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60" y="66"/>
                  <a:pt x="60" y="66"/>
                  <a:pt x="6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31" y="48"/>
                  <a:pt x="31" y="48"/>
                  <a:pt x="31" y="48"/>
                </a:cubicBezTo>
                <a:close/>
                <a:moveTo>
                  <a:pt x="58" y="96"/>
                </a:moveTo>
                <a:cubicBezTo>
                  <a:pt x="58" y="96"/>
                  <a:pt x="58" y="96"/>
                  <a:pt x="57" y="95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58" y="96"/>
                  <a:pt x="58" y="96"/>
                  <a:pt x="58" y="96"/>
                </a:cubicBezTo>
                <a:close/>
                <a:moveTo>
                  <a:pt x="46" y="92"/>
                </a:moveTo>
                <a:cubicBezTo>
                  <a:pt x="48" y="94"/>
                  <a:pt x="49" y="97"/>
                  <a:pt x="49" y="99"/>
                </a:cubicBezTo>
                <a:cubicBezTo>
                  <a:pt x="49" y="102"/>
                  <a:pt x="48" y="105"/>
                  <a:pt x="46" y="107"/>
                </a:cubicBezTo>
                <a:cubicBezTo>
                  <a:pt x="44" y="108"/>
                  <a:pt x="42" y="110"/>
                  <a:pt x="39" y="110"/>
                </a:cubicBezTo>
                <a:cubicBezTo>
                  <a:pt x="36" y="110"/>
                  <a:pt x="33" y="108"/>
                  <a:pt x="32" y="107"/>
                </a:cubicBezTo>
                <a:cubicBezTo>
                  <a:pt x="30" y="105"/>
                  <a:pt x="29" y="102"/>
                  <a:pt x="29" y="99"/>
                </a:cubicBezTo>
                <a:cubicBezTo>
                  <a:pt x="29" y="97"/>
                  <a:pt x="30" y="94"/>
                  <a:pt x="32" y="92"/>
                </a:cubicBezTo>
                <a:cubicBezTo>
                  <a:pt x="33" y="90"/>
                  <a:pt x="36" y="89"/>
                  <a:pt x="39" y="89"/>
                </a:cubicBezTo>
                <a:cubicBezTo>
                  <a:pt x="42" y="89"/>
                  <a:pt x="44" y="90"/>
                  <a:pt x="4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4CA065E-F971-56F5-DA3E-3A145854BA5F}"/>
              </a:ext>
            </a:extLst>
          </p:cNvPr>
          <p:cNvSpPr txBox="1"/>
          <p:nvPr/>
        </p:nvSpPr>
        <p:spPr>
          <a:xfrm>
            <a:off x="4296571" y="2173125"/>
            <a:ext cx="381106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dirty="0"/>
              <a:t>Groep 2: Tijdschema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Bepaal wie welke taak op zich neemt binnen de groep.</a:t>
            </a:r>
            <a:endParaRPr lang="nl-NL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Zorg dat iedereen een taakje krijgt.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Maak een schema, werk hierbij samen met groep 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160A3D4-3298-0AB6-5285-2B6DC7C41C62}"/>
              </a:ext>
            </a:extLst>
          </p:cNvPr>
          <p:cNvSpPr txBox="1"/>
          <p:nvPr/>
        </p:nvSpPr>
        <p:spPr>
          <a:xfrm>
            <a:off x="8113291" y="2172170"/>
            <a:ext cx="381106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 dirty="0"/>
              <a:t>Groep 3: Instructie uitschrijven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Bedenk het doel van de activiteit.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Schrijf de activiteit stap voor stap uit, met daarbij een tijdsindeling.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28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1EE1F-8E52-4BC6-A1C7-14C1731C6F3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FyohU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cqIV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yohU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XKiF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XKiF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XKiF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XKiF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XKiF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XKiFSw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BcqIVLKwvAbUoAAABrAAAAGwAAAHVuaXZlcnNhbC91bml2ZXJzYWwucG5nLnhtbLOxr8jNUShLLSrOzM+zVTLUM1Cyt+PlsikoSi3LTC1XqACKGekZQICSQiUqtzwzpSQDKGRgbowQzEjNTM8osVWyMDCFC+oDzQQAUEsBAgAAFAACAAgAXKiFSxUOrShkBAAABxEAAB0AAAAAAAAAAQAAAAAAAAAAAHVuaXZlcnNhbC9jb21tb25fbWVzc2FnZXMubG5nUEsBAgAAFAACAAgAXKiFSwh+CyMpAwAAhgwAACcAAAAAAAAAAQAAAAAAnwQAAHVuaXZlcnNhbC9mbGFzaF9wdWJsaXNoaW5nX3NldHRpbmdzLnhtbFBLAQIAABQAAgAIAFyohUu1/AlkugIAAFUKAAAhAAAAAAAAAAEAAAAAAA0IAAB1bml2ZXJzYWwvZmxhc2hfc2tpbl9zZXR0aW5ncy54bWxQSwECAAAUAAIACABcqIVLKpYPZ/4CAACXCwAAJgAAAAAAAAABAAAAAAAGCwAAdW5pdmVyc2FsL2h0bWxfcHVibGlzaGluZ19zZXR0aW5ncy54bWxQSwECAAAUAAIACABcqIVLaHFSkZoBAAAfBgAAHwAAAAAAAAABAAAAAABIDgAAdW5pdmVyc2FsL2h0bWxfc2tpbl9zZXR0aW5ncy5qc1BLAQIAABQAAgAIAFyohUs9PC/RwQAAAOUBAAAaAAAAAAAAAAEAAAAAAB8QAAB1bml2ZXJzYWwvaTE4bl9wcmVzZXRzLnhtbFBLAQIAABQAAgAIAFyohUua+ZZkawAAAGsAAAAcAAAAAAAAAAEAAAAAABgRAAB1bml2ZXJzYWwvbG9jYWxfc2V0dGluZ3MueG1sUEsBAgAAFAACAAgARJRXRyO0Tvv7AgAAsAgAABQAAAAAAAAAAQAAAAAAvREAAHVuaXZlcnNhbC9wbGF5ZXIueG1sUEsBAgAAFAACAAgAXKiFS7CHI/RsAQAA9wIAACkAAAAAAAAAAQAAAAAA6hQAAHVuaXZlcnNhbC9za2luX2N1c3RvbWl6YXRpb25fc2V0dGluZ3MueG1sUEsBAgAAFAACAAgAXKiFSwXZichKDQAA1SEAABcAAAAAAAAAAAAAAAAAnRYAAHVuaXZlcnNhbC91bml2ZXJzYWwucG5nUEsBAgAAFAACAAgAXKiFSysLwG1KAAAAawAAABsAAAAAAAAAAQAAAAAAHCQAAHVuaXZlcnNhbC91bml2ZXJzYWwucG5nLnhtbFBLBQYAAAAACwALAEkDAACfJAAAAAA="/>
  <p:tag name="ISPRING_PRESENTATION_TITLE" val="卡通夏令营活动策划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“千图网海量PPT模板www.58pic.com”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Bierstadt"/>
        <a:ea typeface="Source Han Sans K Heavy"/>
        <a:cs typeface=""/>
      </a:majorFont>
      <a:minorFont>
        <a:latin typeface="Bierstadt"/>
        <a:ea typeface="Source Han Sans K Heavy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D3D8631BBBD47B0A611F78F4034AB" ma:contentTypeVersion="4" ma:contentTypeDescription="Een nieuw document maken." ma:contentTypeScope="" ma:versionID="f7549babf7a762862cb3b672a857aabd">
  <xsd:schema xmlns:xsd="http://www.w3.org/2001/XMLSchema" xmlns:xs="http://www.w3.org/2001/XMLSchema" xmlns:p="http://schemas.microsoft.com/office/2006/metadata/properties" xmlns:ns2="5344c1ce-0898-4144-aa84-ae25b8da9987" targetNamespace="http://schemas.microsoft.com/office/2006/metadata/properties" ma:root="true" ma:fieldsID="f4b5a59c7895fa46b45fbe70159a29e8" ns2:_="">
    <xsd:import namespace="5344c1ce-0898-4144-aa84-ae25b8da9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4c1ce-0898-4144-aa84-ae25b8da9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B34E8-465B-46D7-805B-A770DB055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6F5CA-3259-417D-8BE7-38997E3B16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818A71-9CC6-44BE-9463-D46D380B0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4c1ce-0898-4144-aa84-ae25b8da9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Widescreen</PresentationFormat>
  <Paragraphs>58</Paragraphs>
  <Slides>11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“千图网海量PPT模板www.58pic.com”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卡通夏令营活动策划PPT模板</dc:title>
  <dc:creator/>
  <cp:lastModifiedBy/>
  <cp:revision>28</cp:revision>
  <dcterms:created xsi:type="dcterms:W3CDTF">2018-03-01T02:03:00Z</dcterms:created>
  <dcterms:modified xsi:type="dcterms:W3CDTF">2024-05-14T15:34:48Z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ContentTypeId">
    <vt:lpwstr>0x010100856D3D8631BBBD47B0A611F78F4034AB</vt:lpwstr>
  </property>
</Properties>
</file>